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4AE6A-311D-46CF-9AFA-1A220741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69AED-88A1-4F73-8184-082396D0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3535-9C57-4D45-B15C-48BC2C35F6B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A7313-571B-4CA0-B803-78B7037E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0C9DD-D20F-4791-8D32-B8447233B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82B0-0DAD-40B0-B77E-0362B63E5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4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F8ADA9-F174-4D81-BB06-E89B0EF0C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A2F1D-C08B-44B6-BC26-0EF374950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7588E-B881-4161-BEB3-83CC00FBC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F3535-9C57-4D45-B15C-48BC2C35F6B8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F827C-A49C-4939-9D42-06E4E56B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20B88-757E-4E92-88D7-E092A74FE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882B0-0DAD-40B0-B77E-0362B63E5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4B9BA7-6145-49E4-9F6D-B6F18912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/>
              <a:t>Lessons Learned from Teaching a Maritime Industrial Control Systems Cybersecurity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BC163-C973-447F-9B74-AB7BA3E83E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18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A2AA89-59BE-467C-AD32-5758AB55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Auxiliary (Water Systems)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4ED1D-0B09-46D9-8BB6-86BC93B82D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39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D8D197-14AA-4FD5-A609-21DEA6A8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Virtual Engine Room Labs</a:t>
            </a:r>
            <a:r>
              <a:rPr lang="en-US" sz="2133"/>
              <a:t> (#1-3)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E4661-B859-4338-8CB3-D958BD43FF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5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965523-24C1-46CC-A174-95C5AC40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Bridge Systems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4D795-8F74-4214-8A35-0B9CAB5EA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1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4C95BA-A5CA-4E11-940E-7A2438CE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Bridge Command Lab (#4)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56555-F51B-42D3-A9EF-8FA59113A6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93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2DCD10-B481-451E-BEE5-264A438D5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Introduction to PLCs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CA4E1E-C7DB-4FA1-A32F-4C6F7067E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13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876D0F-2FEF-466A-B066-DD30F425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Ladder Logic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8F99B-7882-4274-9926-0BEAAFCA41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2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80A7BF-7EA1-4912-A30A-86A67362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Labs (#7-11)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A6500-8A77-4C32-8CF3-4C4EFF87B4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17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63C9B2-9680-4EEC-9C82-AD2C3292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PLC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CFD37-E243-43AA-9482-F2B45AFCA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9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FEF474-1928-4109-9022-283CB3CD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PLC Lectures - Attacking and Defending PLC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48725-1157-4886-8769-D1F1997FCE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42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3EFD50-A7AD-4048-8DF1-7C17F040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1D4FB-395B-4CE4-BD7B-05814B2F61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6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A71A45-7E72-4A92-89F1-382C3099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78CE7-4814-4B74-A8F3-93045E0A5F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6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AED87B-2CA5-41BB-B7B1-EE116B20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4A7E4-5C08-4205-B41C-4B5456937D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93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83A1A1-EE1E-4D1D-B001-C38F9CB8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USNA Yard Patrol vessels (YP703)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E9F2D-F651-43B9-9961-806790ABB7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6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CEB3CA-8408-4FF0-A67C-3D9AAA29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 II Alarms and Monitoring System on the YP703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D5CD8-A781-45EB-9B33-1CED9037F4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8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F46A1D-1DE0-4920-B42F-5D3A44A0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FC812-1F0F-43A0-8477-EF8919063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8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56B287-6F14-4660-8C13-98A3C6F8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CB520-68A6-426B-B972-59D9C25143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F8B951-C868-45FA-9948-551436D3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F6B80-2A35-4437-99AA-9B8A834213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24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6E43FA-E795-4939-86D8-07031B04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/>
              <a:t>Lessons Learned when building a Maritime Systems Security Laboratory Testbench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04194-E6C6-4867-AF77-E5BCB45E35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6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78B524-8884-4D05-8C81-E1182450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v0.1 UMBC Ship System Testbed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055F3-4876-448C-BE0E-03FE1FB40D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1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094D6F-EAB7-480A-AFC5-F48106D11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v1.0 Proof of Concept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71E6A-0D73-4062-BCAF-7CE808FA3A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52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276A0A-91DF-47F9-8CA5-084A59A6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v2.0 Classroom Trainers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03CFA-EDE4-44AD-B1BD-E0B468D2A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4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238CD1-0893-4A43-A04C-C3CF9150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the U. S. Naval Academy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F5D1A-39A2-4AE7-BEAB-80C61A7E89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0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744910-66F8-4CDF-8966-CC20A19B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v2.5 Hardware-in-the-Loop ICS (HILICS)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D9008-6BA4-4042-B3B1-7C6AD16049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48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6A9A12-0D88-4864-AC85-EF1017F9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Maritime Testbenches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E7E9F-CFCC-48C1-9D56-0AF785EE9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3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B2461E-D4D1-4DA0-A62A-7A57522A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umbrella term of choice = CPS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7B0A8-FAA6-40FD-BF7D-BA3816F684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37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6AB89C-01C2-4BFC-A6C0-8C442E9D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should you care about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17182-1F89-4A84-8C92-0C72D44E43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095263-6470-43A0-B001-9038CA13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16263-172B-426C-918B-EF389B3BCF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E31B39-3C44-4658-92FE-CD73CF6A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1F18E-D9C9-4F4D-BF09-297F586274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898797-3BED-4E96-A0D5-FCEA2948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Propulsion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B0D97-29FA-443C-912B-2D94FC67A8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05872C-2082-4098-BC44-30BADB40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Marine Systems Lectures - Electrical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E7CD3-57A8-4AFD-B93F-5B668A9343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4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</Words>
  <Application>Microsoft Office PowerPoint</Application>
  <PresentationFormat>On-screen Show (16:9)</PresentationFormat>
  <Paragraphs>31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Lessons Learned from Teaching a Maritime Industrial Control Systems Cybersecurity Course</vt:lpstr>
      <vt:lpstr>My Background</vt:lpstr>
      <vt:lpstr>About the U. S. Naval Academy</vt:lpstr>
      <vt:lpstr>My umbrella term of choice = CPS</vt:lpstr>
      <vt:lpstr>Why should you care about this?</vt:lpstr>
      <vt:lpstr>Course Motivation</vt:lpstr>
      <vt:lpstr>Course Outline</vt:lpstr>
      <vt:lpstr>Marine Systems Lectures - Propulsion</vt:lpstr>
      <vt:lpstr>Marine Systems Lectures - Electrical</vt:lpstr>
      <vt:lpstr>Marine Systems Lectures - Auxiliary (Water Systems)</vt:lpstr>
      <vt:lpstr>Virtual Engine Room Labs (#1-3)</vt:lpstr>
      <vt:lpstr>Marine Systems Lectures - Bridge Systems</vt:lpstr>
      <vt:lpstr>Bridge Command Lab (#4)</vt:lpstr>
      <vt:lpstr>PLC Lectures - Introduction to PLCs</vt:lpstr>
      <vt:lpstr>PLC Lectures - Ladder Logic</vt:lpstr>
      <vt:lpstr>PLC Labs (#7-11) </vt:lpstr>
      <vt:lpstr>PLC Lectures - PLC Communication</vt:lpstr>
      <vt:lpstr>PLC Lectures - Attacking and Defending PLC Networks</vt:lpstr>
      <vt:lpstr>Exams</vt:lpstr>
      <vt:lpstr>Final Project</vt:lpstr>
      <vt:lpstr>USNA Yard Patrol vessels (YP703)</vt:lpstr>
      <vt:lpstr>MAX II Alarms and Monitoring System on the YP703 class</vt:lpstr>
      <vt:lpstr>Project Results</vt:lpstr>
      <vt:lpstr>Conclusion</vt:lpstr>
      <vt:lpstr>Backup Slides</vt:lpstr>
      <vt:lpstr>Lessons Learned when building a Maritime Systems Security Laboratory Testbench</vt:lpstr>
      <vt:lpstr>v0.1 UMBC Ship System Testbed</vt:lpstr>
      <vt:lpstr>v1.0 Proof of Concept </vt:lpstr>
      <vt:lpstr>v2.0 Classroom Trainers </vt:lpstr>
      <vt:lpstr>v2.5 Hardware-in-the-Loop ICS (HILICS)</vt:lpstr>
      <vt:lpstr>Other Maritime Testbenches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Learned from Teaching a Maritime Industrial Control Systems Cybersecurity Course</dc:title>
  <dc:creator>Croteau, Brien CDR USN USNA Annapolis</dc:creator>
  <cp:lastModifiedBy>Croteau, Brien CDR USN USNA Annapolis</cp:lastModifiedBy>
  <cp:revision>1</cp:revision>
  <dcterms:created xsi:type="dcterms:W3CDTF">2023-10-05T12:38:10Z</dcterms:created>
  <dcterms:modified xsi:type="dcterms:W3CDTF">2023-10-05T12:38:10Z</dcterms:modified>
</cp:coreProperties>
</file>